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8" r:id="rId1"/>
    <p:sldMasterId id="2147483733" r:id="rId2"/>
    <p:sldMasterId id="2147483745" r:id="rId3"/>
    <p:sldMasterId id="2147483757" r:id="rId4"/>
  </p:sldMasterIdLst>
  <p:sldIdLst>
    <p:sldId id="256" r:id="rId5"/>
    <p:sldId id="268" r:id="rId6"/>
    <p:sldId id="269" r:id="rId7"/>
    <p:sldId id="257" r:id="rId8"/>
    <p:sldId id="258" r:id="rId9"/>
    <p:sldId id="259" r:id="rId10"/>
    <p:sldId id="260" r:id="rId11"/>
    <p:sldId id="261" r:id="rId12"/>
    <p:sldId id="264" r:id="rId13"/>
    <p:sldId id="265" r:id="rId14"/>
    <p:sldId id="266" r:id="rId15"/>
    <p:sldId id="263" r:id="rId16"/>
    <p:sldId id="262" r:id="rId17"/>
    <p:sldId id="267"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6574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14065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801800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2126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297196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37946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29627042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65684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65027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2A54C80-263E-416B-A8E0-580EDEADCBDC}" type="datetimeFigureOut">
              <a:rPr lang="en-US" smtClean="0"/>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6660888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6935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smtClean="0"/>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6902168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42A54C80-263E-416B-A8E0-580EDEADCBDC}" type="datetimeFigureOut">
              <a:rPr lang="en-US" smtClean="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839666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39943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6205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94368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1717687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567718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5C6B4A9-1611-4792-9094-5F34BCA07E0B}" type="datetimeFigureOut">
              <a:rPr lang="en-US" smtClean="0"/>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1334910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299852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32324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2A54C80-263E-416B-A8E0-580EDEADCBDC}" type="datetimeFigureOut">
              <a:rPr lang="en-US" smtClean="0"/>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431654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739455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997713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42A54C80-263E-416B-A8E0-580EDEADCBDC}" type="datetimeFigureOut">
              <a:rPr lang="en-US" smtClean="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5801427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65455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28818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899554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6116926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37919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5C6B4A9-1611-4792-9094-5F34BCA07E0B}" type="datetimeFigureOut">
              <a:rPr lang="en-US" smtClean="0"/>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6996137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24128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10/13/2018</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9990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smtClean="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1958411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smtClean="0"/>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6595196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28777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smtClean="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4447898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55107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70375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111871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03595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34356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093509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2456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052032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7334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19942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72987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4229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57068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2489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6800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3211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794786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5006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image" Target="../media/image4.pn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image" Target="../media/image3.png"/><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10/13/2018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33668393"/>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10/13/2018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2556578"/>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10/13/2018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6537986"/>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10/13/2018</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31729532"/>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4337" y="1449793"/>
            <a:ext cx="7766936" cy="1646302"/>
          </a:xfrm>
        </p:spPr>
        <p:txBody>
          <a:bodyPr/>
          <a:lstStyle/>
          <a:p>
            <a:r>
              <a:rPr lang="en-IN" sz="9600" dirty="0" smtClean="0">
                <a:solidFill>
                  <a:schemeClr val="accent2">
                    <a:lumMod val="75000"/>
                  </a:schemeClr>
                </a:solidFill>
              </a:rPr>
              <a:t>DYSCIPHER</a:t>
            </a:r>
            <a:endParaRPr lang="en-IN" sz="9600" dirty="0">
              <a:solidFill>
                <a:schemeClr val="accent2">
                  <a:lumMod val="75000"/>
                </a:schemeClr>
              </a:solidFill>
            </a:endParaRPr>
          </a:p>
        </p:txBody>
      </p:sp>
      <p:sp>
        <p:nvSpPr>
          <p:cNvPr id="3" name="Subtitle 2"/>
          <p:cNvSpPr>
            <a:spLocks noGrp="1"/>
          </p:cNvSpPr>
          <p:nvPr>
            <p:ph type="subTitle" idx="1"/>
          </p:nvPr>
        </p:nvSpPr>
        <p:spPr>
          <a:xfrm>
            <a:off x="1184337" y="3096095"/>
            <a:ext cx="7766936" cy="2376858"/>
          </a:xfrm>
        </p:spPr>
        <p:txBody>
          <a:bodyPr>
            <a:normAutofit/>
          </a:bodyPr>
          <a:lstStyle/>
          <a:p>
            <a:r>
              <a:rPr lang="en-IN" sz="2300" dirty="0" smtClean="0">
                <a:solidFill>
                  <a:schemeClr val="accent4">
                    <a:lumMod val="50000"/>
                  </a:schemeClr>
                </a:solidFill>
              </a:rPr>
              <a:t>Using Optical </a:t>
            </a:r>
            <a:r>
              <a:rPr lang="en-IN" sz="2300" dirty="0">
                <a:solidFill>
                  <a:schemeClr val="accent4">
                    <a:lumMod val="50000"/>
                  </a:schemeClr>
                </a:solidFill>
              </a:rPr>
              <a:t>Character </a:t>
            </a:r>
            <a:r>
              <a:rPr lang="en-IN" sz="2300" dirty="0" smtClean="0">
                <a:solidFill>
                  <a:schemeClr val="accent4">
                    <a:lumMod val="50000"/>
                  </a:schemeClr>
                </a:solidFill>
              </a:rPr>
              <a:t>Recogniser </a:t>
            </a:r>
            <a:r>
              <a:rPr lang="en-IN" sz="2300" dirty="0">
                <a:solidFill>
                  <a:schemeClr val="accent4">
                    <a:lumMod val="50000"/>
                  </a:schemeClr>
                </a:solidFill>
              </a:rPr>
              <a:t>(OCR</a:t>
            </a:r>
            <a:r>
              <a:rPr lang="en-IN" sz="2300" dirty="0" smtClean="0">
                <a:solidFill>
                  <a:schemeClr val="accent4">
                    <a:lumMod val="50000"/>
                  </a:schemeClr>
                </a:solidFill>
              </a:rPr>
              <a:t>) to predict Text</a:t>
            </a:r>
          </a:p>
          <a:p>
            <a:r>
              <a:rPr lang="en-IN" sz="2300" dirty="0" smtClean="0">
                <a:solidFill>
                  <a:schemeClr val="accent4">
                    <a:lumMod val="50000"/>
                  </a:schemeClr>
                </a:solidFill>
              </a:rPr>
              <a:t>-By Team Gigatessaract (NIT TRICHY)</a:t>
            </a:r>
          </a:p>
          <a:p>
            <a:endParaRPr lang="en-IN" sz="2300" dirty="0">
              <a:solidFill>
                <a:schemeClr val="accent4">
                  <a:lumMod val="50000"/>
                </a:schemeClr>
              </a:solidFill>
            </a:endParaRPr>
          </a:p>
        </p:txBody>
      </p:sp>
    </p:spTree>
    <p:extLst>
      <p:ext uri="{BB962C8B-B14F-4D97-AF65-F5344CB8AC3E}">
        <p14:creationId xmlns:p14="http://schemas.microsoft.com/office/powerpoint/2010/main" val="795344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21994" y="888641"/>
            <a:ext cx="3374265" cy="2614412"/>
          </a:xfrm>
          <a:prstGeom prst="rect">
            <a:avLst/>
          </a:prstGeom>
        </p:spPr>
      </p:pic>
      <p:sp>
        <p:nvSpPr>
          <p:cNvPr id="3" name="TextBox 2"/>
          <p:cNvSpPr txBox="1"/>
          <p:nvPr/>
        </p:nvSpPr>
        <p:spPr>
          <a:xfrm>
            <a:off x="4172755" y="103031"/>
            <a:ext cx="3438659" cy="523220"/>
          </a:xfrm>
          <a:prstGeom prst="rect">
            <a:avLst/>
          </a:prstGeom>
          <a:noFill/>
        </p:spPr>
        <p:txBody>
          <a:bodyPr wrap="square" rtlCol="0">
            <a:spAutoFit/>
          </a:bodyPr>
          <a:lstStyle/>
          <a:p>
            <a:r>
              <a:rPr lang="en-IN" sz="2800" dirty="0" smtClean="0"/>
              <a:t>DYSLEXIE FONT:</a:t>
            </a:r>
            <a:endParaRPr lang="en-IN" sz="2800" dirty="0"/>
          </a:p>
        </p:txBody>
      </p:sp>
      <p:pic>
        <p:nvPicPr>
          <p:cNvPr id="4" name="Picture 3"/>
          <p:cNvPicPr>
            <a:picLocks noChangeAspect="1"/>
          </p:cNvPicPr>
          <p:nvPr/>
        </p:nvPicPr>
        <p:blipFill>
          <a:blip r:embed="rId3"/>
          <a:stretch>
            <a:fillRect/>
          </a:stretch>
        </p:blipFill>
        <p:spPr>
          <a:xfrm>
            <a:off x="3773510" y="4031086"/>
            <a:ext cx="3387143" cy="2601533"/>
          </a:xfrm>
          <a:prstGeom prst="rect">
            <a:avLst/>
          </a:prstGeom>
        </p:spPr>
      </p:pic>
    </p:spTree>
    <p:extLst>
      <p:ext uri="{BB962C8B-B14F-4D97-AF65-F5344CB8AC3E}">
        <p14:creationId xmlns:p14="http://schemas.microsoft.com/office/powerpoint/2010/main" val="912306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74265" y="296212"/>
            <a:ext cx="3657600" cy="2923505"/>
          </a:xfrm>
          <a:prstGeom prst="rect">
            <a:avLst/>
          </a:prstGeom>
        </p:spPr>
      </p:pic>
      <p:pic>
        <p:nvPicPr>
          <p:cNvPr id="3" name="Picture 2"/>
          <p:cNvPicPr>
            <a:picLocks noChangeAspect="1"/>
          </p:cNvPicPr>
          <p:nvPr/>
        </p:nvPicPr>
        <p:blipFill>
          <a:blip r:embed="rId3"/>
          <a:stretch>
            <a:fillRect/>
          </a:stretch>
        </p:blipFill>
        <p:spPr>
          <a:xfrm>
            <a:off x="3425781" y="3606085"/>
            <a:ext cx="3683357" cy="3103808"/>
          </a:xfrm>
          <a:prstGeom prst="rect">
            <a:avLst/>
          </a:prstGeom>
        </p:spPr>
      </p:pic>
    </p:spTree>
    <p:extLst>
      <p:ext uri="{BB962C8B-B14F-4D97-AF65-F5344CB8AC3E}">
        <p14:creationId xmlns:p14="http://schemas.microsoft.com/office/powerpoint/2010/main" val="2224228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9853" y="1249252"/>
            <a:ext cx="8809149" cy="1569660"/>
          </a:xfrm>
          <a:prstGeom prst="rect">
            <a:avLst/>
          </a:prstGeom>
          <a:noFill/>
        </p:spPr>
        <p:txBody>
          <a:bodyPr wrap="square" rtlCol="0">
            <a:spAutoFit/>
          </a:bodyPr>
          <a:lstStyle/>
          <a:p>
            <a:r>
              <a:rPr lang="en-US" sz="2400" dirty="0" smtClean="0"/>
              <a:t>An </a:t>
            </a:r>
            <a:r>
              <a:rPr lang="en-US" sz="2400" dirty="0"/>
              <a:t>application that lets them connect to other dyslexic people they can relate to. This will help them to feel comfortable to express their views without any doubt of mistake. Hence, over a period of time, they'll lose their fear.</a:t>
            </a:r>
            <a:endParaRPr lang="en-IN" sz="2400" dirty="0"/>
          </a:p>
        </p:txBody>
      </p:sp>
      <p:sp>
        <p:nvSpPr>
          <p:cNvPr id="4" name="Rectangle 3"/>
          <p:cNvSpPr/>
          <p:nvPr/>
        </p:nvSpPr>
        <p:spPr>
          <a:xfrm>
            <a:off x="811369" y="3116687"/>
            <a:ext cx="9375819" cy="1200329"/>
          </a:xfrm>
          <a:prstGeom prst="rect">
            <a:avLst/>
          </a:prstGeom>
        </p:spPr>
        <p:txBody>
          <a:bodyPr wrap="square">
            <a:spAutoFit/>
          </a:bodyPr>
          <a:lstStyle/>
          <a:p>
            <a:r>
              <a:rPr lang="en-US" sz="2400" dirty="0" smtClean="0"/>
              <a:t>Immediate </a:t>
            </a:r>
            <a:r>
              <a:rPr lang="en-US" sz="2400" dirty="0"/>
              <a:t>group of consulting specialists if they ever feel depressed. This will be a sort of counseling for them to help them come overcome their </a:t>
            </a:r>
            <a:r>
              <a:rPr lang="en-US" sz="2400" dirty="0" smtClean="0"/>
              <a:t>fears.</a:t>
            </a:r>
            <a:endParaRPr lang="en-IN" sz="2400" dirty="0"/>
          </a:p>
        </p:txBody>
      </p:sp>
      <p:sp>
        <p:nvSpPr>
          <p:cNvPr id="5" name="Rectangle 4"/>
          <p:cNvSpPr/>
          <p:nvPr/>
        </p:nvSpPr>
        <p:spPr>
          <a:xfrm>
            <a:off x="871470" y="4651299"/>
            <a:ext cx="8182378" cy="830997"/>
          </a:xfrm>
          <a:prstGeom prst="rect">
            <a:avLst/>
          </a:prstGeom>
        </p:spPr>
        <p:txBody>
          <a:bodyPr wrap="square">
            <a:spAutoFit/>
          </a:bodyPr>
          <a:lstStyle/>
          <a:p>
            <a:r>
              <a:rPr lang="en-US" sz="2400" dirty="0"/>
              <a:t>Further the depression rate can be calculated based on the type of words they use in chat.</a:t>
            </a:r>
            <a:endParaRPr lang="en-IN" sz="2400" dirty="0"/>
          </a:p>
        </p:txBody>
      </p:sp>
      <p:sp>
        <p:nvSpPr>
          <p:cNvPr id="6" name="TextBox 5"/>
          <p:cNvSpPr txBox="1"/>
          <p:nvPr/>
        </p:nvSpPr>
        <p:spPr>
          <a:xfrm>
            <a:off x="785610" y="360608"/>
            <a:ext cx="4726547" cy="646331"/>
          </a:xfrm>
          <a:prstGeom prst="rect">
            <a:avLst/>
          </a:prstGeom>
          <a:noFill/>
        </p:spPr>
        <p:txBody>
          <a:bodyPr wrap="square" rtlCol="0">
            <a:spAutoFit/>
          </a:bodyPr>
          <a:lstStyle/>
          <a:p>
            <a:r>
              <a:rPr lang="en-IN" sz="3600" dirty="0" smtClean="0"/>
              <a:t>OTHER FEATURES:</a:t>
            </a:r>
            <a:endParaRPr lang="en-IN" sz="3600" dirty="0"/>
          </a:p>
        </p:txBody>
      </p:sp>
    </p:spTree>
    <p:extLst>
      <p:ext uri="{BB962C8B-B14F-4D97-AF65-F5344CB8AC3E}">
        <p14:creationId xmlns:p14="http://schemas.microsoft.com/office/powerpoint/2010/main" val="2638329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4248" y="502276"/>
            <a:ext cx="4868214" cy="707886"/>
          </a:xfrm>
          <a:prstGeom prst="rect">
            <a:avLst/>
          </a:prstGeom>
          <a:noFill/>
        </p:spPr>
        <p:txBody>
          <a:bodyPr wrap="square" rtlCol="0">
            <a:spAutoFit/>
          </a:bodyPr>
          <a:lstStyle/>
          <a:p>
            <a:r>
              <a:rPr lang="en-IN" sz="4000" dirty="0" smtClean="0"/>
              <a:t>FUTURE PLANS:</a:t>
            </a:r>
            <a:endParaRPr lang="en-IN" sz="4000" dirty="0"/>
          </a:p>
        </p:txBody>
      </p:sp>
      <p:sp>
        <p:nvSpPr>
          <p:cNvPr id="3" name="Rectangle 2"/>
          <p:cNvSpPr/>
          <p:nvPr/>
        </p:nvSpPr>
        <p:spPr>
          <a:xfrm>
            <a:off x="824249" y="1571222"/>
            <a:ext cx="8474298" cy="2308324"/>
          </a:xfrm>
          <a:prstGeom prst="rect">
            <a:avLst/>
          </a:prstGeom>
        </p:spPr>
        <p:txBody>
          <a:bodyPr wrap="square">
            <a:spAutoFit/>
          </a:bodyPr>
          <a:lstStyle/>
          <a:p>
            <a:r>
              <a:rPr lang="en-US" sz="2400" dirty="0"/>
              <a:t>After the hackathon is over, we plan to take this idea a step further by developing an integrated kit for dyslexic people, where more features will be implemented such as a software that filters noises making sure that they can concentrate more in class, giving them the all needed special attention</a:t>
            </a:r>
            <a:endParaRPr lang="en-IN" sz="2400" dirty="0"/>
          </a:p>
        </p:txBody>
      </p:sp>
    </p:spTree>
    <p:extLst>
      <p:ext uri="{BB962C8B-B14F-4D97-AF65-F5344CB8AC3E}">
        <p14:creationId xmlns:p14="http://schemas.microsoft.com/office/powerpoint/2010/main" val="3443491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5460" y="1403797"/>
            <a:ext cx="8500056" cy="1938992"/>
          </a:xfrm>
          <a:prstGeom prst="rect">
            <a:avLst/>
          </a:prstGeom>
        </p:spPr>
        <p:txBody>
          <a:bodyPr wrap="square">
            <a:spAutoFit/>
          </a:bodyPr>
          <a:lstStyle/>
          <a:p>
            <a:endParaRPr lang="en-US" sz="2400" dirty="0"/>
          </a:p>
          <a:p>
            <a:r>
              <a:rPr lang="en-US" sz="2400" dirty="0"/>
              <a:t>The quality of the picture relies heavily on the camera</a:t>
            </a:r>
            <a:r>
              <a:rPr lang="en-US" sz="2400" dirty="0" smtClean="0"/>
              <a:t>.</a:t>
            </a:r>
          </a:p>
          <a:p>
            <a:endParaRPr lang="en-US" sz="2400" dirty="0"/>
          </a:p>
          <a:p>
            <a:r>
              <a:rPr lang="en-US" sz="2400" dirty="0"/>
              <a:t>Getting 100% accuracy with a machine learning model is very ideal.</a:t>
            </a:r>
            <a:endParaRPr lang="en-IN" sz="2400" dirty="0"/>
          </a:p>
        </p:txBody>
      </p:sp>
      <p:sp>
        <p:nvSpPr>
          <p:cNvPr id="3" name="Rectangle 2"/>
          <p:cNvSpPr/>
          <p:nvPr/>
        </p:nvSpPr>
        <p:spPr>
          <a:xfrm>
            <a:off x="661761" y="745832"/>
            <a:ext cx="7329442" cy="646331"/>
          </a:xfrm>
          <a:prstGeom prst="rect">
            <a:avLst/>
          </a:prstGeom>
        </p:spPr>
        <p:txBody>
          <a:bodyPr wrap="none">
            <a:spAutoFit/>
          </a:bodyPr>
          <a:lstStyle/>
          <a:p>
            <a:r>
              <a:rPr lang="en-IN" sz="3600" dirty="0" smtClean="0"/>
              <a:t>CONSTRAINTS AND KNOWN ISSUES:</a:t>
            </a:r>
            <a:endParaRPr lang="en-IN" sz="3600" dirty="0"/>
          </a:p>
        </p:txBody>
      </p:sp>
    </p:spTree>
    <p:extLst>
      <p:ext uri="{BB962C8B-B14F-4D97-AF65-F5344CB8AC3E}">
        <p14:creationId xmlns:p14="http://schemas.microsoft.com/office/powerpoint/2010/main" val="885558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547549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28553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0152" y="0"/>
            <a:ext cx="12101848" cy="6858000"/>
          </a:xfrm>
          <a:prstGeom prst="rect">
            <a:avLst/>
          </a:prstGeom>
        </p:spPr>
      </p:pic>
    </p:spTree>
    <p:extLst>
      <p:ext uri="{BB962C8B-B14F-4D97-AF65-F5344CB8AC3E}">
        <p14:creationId xmlns:p14="http://schemas.microsoft.com/office/powerpoint/2010/main" val="3825748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3334" y="0"/>
            <a:ext cx="11908666" cy="6858000"/>
          </a:xfrm>
          <a:prstGeom prst="rect">
            <a:avLst/>
          </a:prstGeom>
        </p:spPr>
      </p:pic>
    </p:spTree>
    <p:extLst>
      <p:ext uri="{BB962C8B-B14F-4D97-AF65-F5344CB8AC3E}">
        <p14:creationId xmlns:p14="http://schemas.microsoft.com/office/powerpoint/2010/main" val="1577489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21260" y="2279561"/>
            <a:ext cx="3657599" cy="2510374"/>
          </a:xfrm>
          <a:prstGeom prst="rect">
            <a:avLst/>
          </a:prstGeom>
        </p:spPr>
      </p:pic>
      <p:sp>
        <p:nvSpPr>
          <p:cNvPr id="3" name="Rectangle 2"/>
          <p:cNvSpPr/>
          <p:nvPr/>
        </p:nvSpPr>
        <p:spPr>
          <a:xfrm>
            <a:off x="1051775" y="1888471"/>
            <a:ext cx="6096000" cy="4154984"/>
          </a:xfrm>
          <a:prstGeom prst="rect">
            <a:avLst/>
          </a:prstGeom>
        </p:spPr>
        <p:txBody>
          <a:bodyPr>
            <a:spAutoFit/>
          </a:bodyPr>
          <a:lstStyle/>
          <a:p>
            <a:r>
              <a:rPr lang="en-US" sz="2400" dirty="0">
                <a:solidFill>
                  <a:srgbClr val="002060"/>
                </a:solidFill>
              </a:rPr>
              <a:t>Our solution does not strive to change the way dyslexic kids see and communicate with the world, but how we can try and understand what they perceive. We plan on implementing an Optical Character Recogniser, (OCR) that can take text written by dyslexic child as input and converts it into comprehensible output. This will solve the problem of existing communication gap by keeping both the dyslexic person and the other interlocutor in their comfort zones.</a:t>
            </a:r>
            <a:endParaRPr lang="en-IN" sz="2400" dirty="0">
              <a:solidFill>
                <a:srgbClr val="002060"/>
              </a:solidFill>
            </a:endParaRPr>
          </a:p>
        </p:txBody>
      </p:sp>
      <p:sp>
        <p:nvSpPr>
          <p:cNvPr id="5" name="TextBox 4"/>
          <p:cNvSpPr txBox="1"/>
          <p:nvPr/>
        </p:nvSpPr>
        <p:spPr>
          <a:xfrm>
            <a:off x="927280" y="811369"/>
            <a:ext cx="5306096" cy="830997"/>
          </a:xfrm>
          <a:prstGeom prst="rect">
            <a:avLst/>
          </a:prstGeom>
          <a:noFill/>
        </p:spPr>
        <p:txBody>
          <a:bodyPr wrap="square" rtlCol="0">
            <a:spAutoFit/>
          </a:bodyPr>
          <a:lstStyle/>
          <a:p>
            <a:r>
              <a:rPr lang="en-IN" sz="4800" dirty="0" smtClean="0"/>
              <a:t>OUR SOLUTION</a:t>
            </a:r>
            <a:endParaRPr lang="en-IN" dirty="0"/>
          </a:p>
        </p:txBody>
      </p:sp>
    </p:spTree>
    <p:extLst>
      <p:ext uri="{BB962C8B-B14F-4D97-AF65-F5344CB8AC3E}">
        <p14:creationId xmlns:p14="http://schemas.microsoft.com/office/powerpoint/2010/main" val="2491520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1369" y="528034"/>
            <a:ext cx="7778840" cy="769441"/>
          </a:xfrm>
          <a:prstGeom prst="rect">
            <a:avLst/>
          </a:prstGeom>
          <a:noFill/>
        </p:spPr>
        <p:txBody>
          <a:bodyPr wrap="square" rtlCol="0">
            <a:spAutoFit/>
          </a:bodyPr>
          <a:lstStyle/>
          <a:p>
            <a:r>
              <a:rPr lang="en-IN" sz="4400" dirty="0" smtClean="0"/>
              <a:t>HOW DO WE ACHIEVE THIS:</a:t>
            </a:r>
            <a:endParaRPr lang="en-IN" sz="4400" dirty="0"/>
          </a:p>
        </p:txBody>
      </p:sp>
      <p:sp>
        <p:nvSpPr>
          <p:cNvPr id="3" name="TextBox 2"/>
          <p:cNvSpPr txBox="1"/>
          <p:nvPr/>
        </p:nvSpPr>
        <p:spPr>
          <a:xfrm>
            <a:off x="875765" y="1609860"/>
            <a:ext cx="8590208" cy="1938992"/>
          </a:xfrm>
          <a:prstGeom prst="rect">
            <a:avLst/>
          </a:prstGeom>
          <a:noFill/>
        </p:spPr>
        <p:txBody>
          <a:bodyPr wrap="square" rtlCol="0">
            <a:spAutoFit/>
          </a:bodyPr>
          <a:lstStyle/>
          <a:p>
            <a:r>
              <a:rPr lang="en-US" sz="2000" dirty="0"/>
              <a:t>Writing is one of their main disability. A progressive solution to help them would be to use assistive technology.</a:t>
            </a:r>
          </a:p>
          <a:p>
            <a:endParaRPr lang="en-US" sz="2000" dirty="0"/>
          </a:p>
          <a:p>
            <a:r>
              <a:rPr lang="en-US" sz="2000" dirty="0"/>
              <a:t>A software which recognises the handwritten text of an individual with dyslexia and uses machine learning algorithms to try and make meaningful sentences from the perceived words. </a:t>
            </a:r>
            <a:endParaRPr lang="en-IN" sz="2000" dirty="0"/>
          </a:p>
        </p:txBody>
      </p:sp>
      <p:pic>
        <p:nvPicPr>
          <p:cNvPr id="4" name="Picture 3"/>
          <p:cNvPicPr>
            <a:picLocks noChangeAspect="1"/>
          </p:cNvPicPr>
          <p:nvPr/>
        </p:nvPicPr>
        <p:blipFill>
          <a:blip r:embed="rId2"/>
          <a:stretch>
            <a:fillRect/>
          </a:stretch>
        </p:blipFill>
        <p:spPr>
          <a:xfrm>
            <a:off x="2253803" y="3915177"/>
            <a:ext cx="5409127" cy="2665927"/>
          </a:xfrm>
          <a:prstGeom prst="rect">
            <a:avLst/>
          </a:prstGeom>
        </p:spPr>
      </p:pic>
      <p:sp>
        <p:nvSpPr>
          <p:cNvPr id="5" name="TextBox 4"/>
          <p:cNvSpPr txBox="1"/>
          <p:nvPr/>
        </p:nvSpPr>
        <p:spPr>
          <a:xfrm>
            <a:off x="7868992" y="4855334"/>
            <a:ext cx="1906073" cy="646331"/>
          </a:xfrm>
          <a:prstGeom prst="rect">
            <a:avLst/>
          </a:prstGeom>
          <a:noFill/>
        </p:spPr>
        <p:txBody>
          <a:bodyPr wrap="square" rtlCol="0">
            <a:spAutoFit/>
          </a:bodyPr>
          <a:lstStyle/>
          <a:p>
            <a:r>
              <a:rPr lang="en-IN" dirty="0" smtClean="0"/>
              <a:t>LOGISTIC REGRESSION</a:t>
            </a:r>
            <a:endParaRPr lang="en-IN" dirty="0"/>
          </a:p>
        </p:txBody>
      </p:sp>
    </p:spTree>
    <p:extLst>
      <p:ext uri="{BB962C8B-B14F-4D97-AF65-F5344CB8AC3E}">
        <p14:creationId xmlns:p14="http://schemas.microsoft.com/office/powerpoint/2010/main" val="3850919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48764" y="1249250"/>
            <a:ext cx="5500688" cy="5280337"/>
          </a:xfrm>
          <a:prstGeom prst="rect">
            <a:avLst/>
          </a:prstGeom>
        </p:spPr>
      </p:pic>
      <p:pic>
        <p:nvPicPr>
          <p:cNvPr id="3" name="Picture 2"/>
          <p:cNvPicPr>
            <a:picLocks noChangeAspect="1"/>
          </p:cNvPicPr>
          <p:nvPr/>
        </p:nvPicPr>
        <p:blipFill>
          <a:blip r:embed="rId3"/>
          <a:stretch>
            <a:fillRect/>
          </a:stretch>
        </p:blipFill>
        <p:spPr>
          <a:xfrm>
            <a:off x="399245" y="1184855"/>
            <a:ext cx="5138669" cy="5357613"/>
          </a:xfrm>
          <a:prstGeom prst="rect">
            <a:avLst/>
          </a:prstGeom>
        </p:spPr>
      </p:pic>
      <p:sp>
        <p:nvSpPr>
          <p:cNvPr id="4" name="TextBox 3"/>
          <p:cNvSpPr txBox="1"/>
          <p:nvPr/>
        </p:nvSpPr>
        <p:spPr>
          <a:xfrm>
            <a:off x="5563673" y="3709115"/>
            <a:ext cx="682580" cy="369332"/>
          </a:xfrm>
          <a:prstGeom prst="rect">
            <a:avLst/>
          </a:prstGeom>
          <a:noFill/>
        </p:spPr>
        <p:txBody>
          <a:bodyPr wrap="square" rtlCol="0">
            <a:spAutoFit/>
          </a:bodyPr>
          <a:lstStyle/>
          <a:p>
            <a:r>
              <a:rPr lang="en-IN" b="1" dirty="0" smtClean="0">
                <a:sym typeface="Wingdings" panose="05000000000000000000" pitchFamily="2" charset="2"/>
              </a:rPr>
              <a:t></a:t>
            </a:r>
            <a:endParaRPr lang="en-IN" b="1" dirty="0"/>
          </a:p>
        </p:txBody>
      </p:sp>
      <p:sp>
        <p:nvSpPr>
          <p:cNvPr id="5" name="TextBox 4"/>
          <p:cNvSpPr txBox="1"/>
          <p:nvPr/>
        </p:nvSpPr>
        <p:spPr>
          <a:xfrm>
            <a:off x="412124" y="244699"/>
            <a:ext cx="9092484" cy="707886"/>
          </a:xfrm>
          <a:prstGeom prst="rect">
            <a:avLst/>
          </a:prstGeom>
          <a:noFill/>
        </p:spPr>
        <p:txBody>
          <a:bodyPr wrap="square" rtlCol="0">
            <a:spAutoFit/>
          </a:bodyPr>
          <a:lstStyle/>
          <a:p>
            <a:r>
              <a:rPr lang="en-IN" sz="4000" dirty="0" smtClean="0"/>
              <a:t>USING ML &amp; LOGISTIC REGRESSION:</a:t>
            </a:r>
            <a:endParaRPr lang="en-IN" sz="4000" dirty="0"/>
          </a:p>
        </p:txBody>
      </p:sp>
    </p:spTree>
    <p:extLst>
      <p:ext uri="{BB962C8B-B14F-4D97-AF65-F5344CB8AC3E}">
        <p14:creationId xmlns:p14="http://schemas.microsoft.com/office/powerpoint/2010/main" val="778904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9853" y="618186"/>
            <a:ext cx="8332631" cy="2677656"/>
          </a:xfrm>
          <a:prstGeom prst="rect">
            <a:avLst/>
          </a:prstGeom>
        </p:spPr>
        <p:txBody>
          <a:bodyPr wrap="square">
            <a:spAutoFit/>
          </a:bodyPr>
          <a:lstStyle/>
          <a:p>
            <a:r>
              <a:rPr lang="en-US" sz="2400" dirty="0"/>
              <a:t>We can let the person with the disorder write down what he wants to, scan the written text using either a phone camera or a </a:t>
            </a:r>
            <a:r>
              <a:rPr lang="en-US" sz="2400" dirty="0" smtClean="0"/>
              <a:t>webcam.</a:t>
            </a:r>
          </a:p>
          <a:p>
            <a:endParaRPr lang="en-US" sz="2400" dirty="0"/>
          </a:p>
          <a:p>
            <a:r>
              <a:rPr lang="en-US" sz="2400" dirty="0" smtClean="0"/>
              <a:t>The image is fed into the database, uses </a:t>
            </a:r>
            <a:r>
              <a:rPr lang="en-US" sz="2400" dirty="0"/>
              <a:t>machine learning algorithms to try and make meaningful sentences from the perceived </a:t>
            </a:r>
            <a:r>
              <a:rPr lang="en-US" sz="2400" dirty="0" smtClean="0"/>
              <a:t>words.</a:t>
            </a:r>
          </a:p>
        </p:txBody>
      </p:sp>
      <p:pic>
        <p:nvPicPr>
          <p:cNvPr id="3" name="Picture 2"/>
          <p:cNvPicPr>
            <a:picLocks noChangeAspect="1"/>
          </p:cNvPicPr>
          <p:nvPr/>
        </p:nvPicPr>
        <p:blipFill>
          <a:blip r:embed="rId2"/>
          <a:stretch>
            <a:fillRect/>
          </a:stretch>
        </p:blipFill>
        <p:spPr>
          <a:xfrm>
            <a:off x="2570743" y="3575364"/>
            <a:ext cx="2825505" cy="3147408"/>
          </a:xfrm>
          <a:prstGeom prst="rect">
            <a:avLst/>
          </a:prstGeom>
        </p:spPr>
      </p:pic>
      <p:sp>
        <p:nvSpPr>
          <p:cNvPr id="4" name="TextBox 3"/>
          <p:cNvSpPr txBox="1"/>
          <p:nvPr/>
        </p:nvSpPr>
        <p:spPr>
          <a:xfrm>
            <a:off x="5383368" y="4649273"/>
            <a:ext cx="2524260" cy="369332"/>
          </a:xfrm>
          <a:prstGeom prst="rect">
            <a:avLst/>
          </a:prstGeom>
          <a:noFill/>
        </p:spPr>
        <p:txBody>
          <a:bodyPr wrap="square" rtlCol="0">
            <a:spAutoFit/>
          </a:bodyPr>
          <a:lstStyle/>
          <a:p>
            <a:r>
              <a:rPr lang="en-IN" dirty="0" smtClean="0"/>
              <a:t>WHAT DYSLEXICS SEE</a:t>
            </a:r>
            <a:endParaRPr lang="en-IN" dirty="0"/>
          </a:p>
        </p:txBody>
      </p:sp>
    </p:spTree>
    <p:extLst>
      <p:ext uri="{BB962C8B-B14F-4D97-AF65-F5344CB8AC3E}">
        <p14:creationId xmlns:p14="http://schemas.microsoft.com/office/powerpoint/2010/main" val="3154376481"/>
      </p:ext>
    </p:extLst>
  </p:cSld>
  <p:clrMapOvr>
    <a:masterClrMapping/>
  </p:clrMapOvr>
</p:sld>
</file>

<file path=ppt/theme/_rels/them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
  <TotalTime>211</TotalTime>
  <Words>404</Words>
  <Application>Microsoft Office PowerPoint</Application>
  <PresentationFormat>Widescreen</PresentationFormat>
  <Paragraphs>28</Paragraphs>
  <Slides>14</Slides>
  <Notes>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14</vt:i4>
      </vt:variant>
    </vt:vector>
  </HeadingPairs>
  <TitlesOfParts>
    <vt:vector size="25" baseType="lpstr">
      <vt:lpstr>Arial</vt:lpstr>
      <vt:lpstr>Calibri</vt:lpstr>
      <vt:lpstr>Calibri Light</vt:lpstr>
      <vt:lpstr>Garamond</vt:lpstr>
      <vt:lpstr>Trebuchet MS</vt:lpstr>
      <vt:lpstr>Wingdings</vt:lpstr>
      <vt:lpstr>Wingdings 3</vt:lpstr>
      <vt:lpstr>Facet</vt:lpstr>
      <vt:lpstr>Office Theme</vt:lpstr>
      <vt:lpstr>1_Office Theme</vt:lpstr>
      <vt:lpstr>Organic</vt:lpstr>
      <vt:lpstr>DYSCIPHER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DYSCIPHER</dc:title>
  <dc:creator>sraghul127@gmail.com</dc:creator>
  <cp:lastModifiedBy>sraghul127@gmail.com</cp:lastModifiedBy>
  <cp:revision>12</cp:revision>
  <dcterms:created xsi:type="dcterms:W3CDTF">2018-10-12T16:53:23Z</dcterms:created>
  <dcterms:modified xsi:type="dcterms:W3CDTF">2018-10-13T09:18:37Z</dcterms:modified>
</cp:coreProperties>
</file>